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424" r:id="rId4"/>
    <p:sldId id="425" r:id="rId5"/>
    <p:sldId id="426" r:id="rId6"/>
    <p:sldId id="267" r:id="rId7"/>
    <p:sldId id="258" r:id="rId8"/>
    <p:sldId id="311" r:id="rId9"/>
    <p:sldId id="269" r:id="rId10"/>
    <p:sldId id="270" r:id="rId11"/>
    <p:sldId id="271" r:id="rId12"/>
    <p:sldId id="312" r:id="rId13"/>
    <p:sldId id="313" r:id="rId14"/>
    <p:sldId id="315" r:id="rId15"/>
    <p:sldId id="316" r:id="rId16"/>
    <p:sldId id="317" r:id="rId17"/>
    <p:sldId id="318" r:id="rId18"/>
    <p:sldId id="320" r:id="rId19"/>
    <p:sldId id="32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324" r:id="rId30"/>
    <p:sldId id="260" r:id="rId31"/>
    <p:sldId id="361" r:id="rId32"/>
    <p:sldId id="360" r:id="rId33"/>
    <p:sldId id="261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344" r:id="rId52"/>
    <p:sldId id="345" r:id="rId53"/>
    <p:sldId id="346" r:id="rId54"/>
    <p:sldId id="348" r:id="rId55"/>
    <p:sldId id="349" r:id="rId56"/>
    <p:sldId id="351" r:id="rId57"/>
    <p:sldId id="350" r:id="rId58"/>
    <p:sldId id="353" r:id="rId59"/>
    <p:sldId id="354" r:id="rId60"/>
    <p:sldId id="355" r:id="rId61"/>
    <p:sldId id="356" r:id="rId62"/>
    <p:sldId id="357" r:id="rId63"/>
    <p:sldId id="263" r:id="rId64"/>
    <p:sldId id="358" r:id="rId65"/>
    <p:sldId id="359" r:id="rId66"/>
    <p:sldId id="265" r:id="rId67"/>
  </p:sldIdLst>
  <p:sldSz cx="12192000" cy="6858000"/>
  <p:notesSz cx="6858000" cy="9144000"/>
  <p:defaultTextStyle>
    <a:defPPr>
      <a:defRPr lang="en-L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353E"/>
    <a:srgbClr val="673D8B"/>
    <a:srgbClr val="C1B1A3"/>
    <a:srgbClr val="E3CEC5"/>
    <a:srgbClr val="D2BFB6"/>
    <a:srgbClr val="A4938B"/>
    <a:srgbClr val="FCFFE6"/>
    <a:srgbClr val="F5A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08"/>
    <p:restoredTop sz="97052"/>
  </p:normalViewPr>
  <p:slideViewPr>
    <p:cSldViewPr snapToGrid="0">
      <p:cViewPr varScale="1">
        <p:scale>
          <a:sx n="208" d="100"/>
          <a:sy n="208" d="100"/>
        </p:scale>
        <p:origin x="12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481CA-E26D-4046-A3BD-FA11BB08B04D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159DD-9E3F-D44C-B7DF-9D8A7E942DF4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16156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91040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592902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30098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46350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201947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871624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144706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03400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49100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43896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989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80215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5988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803016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98109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48246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262847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2926096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20646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70896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4168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74166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093540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328570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43663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104681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1783370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8868989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7973553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44163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043966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404983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78933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5349135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0993602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992413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072891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255930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384317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422551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951958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676804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1508993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512762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902444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931781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4009009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5315049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565802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560402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361276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456757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76701431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899875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78199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7660747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644207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4571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118871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350049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82877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E64B-7656-CDA4-416B-D21AFA155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38AB53-2B31-E79D-0EB5-3EC1C959E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F5A36-2B2F-1B2B-8B58-2605382A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B8F7A-5285-5E93-297F-2818E8721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21EE2-37C2-7B47-B444-DCB73763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25888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82A5-CF60-F20E-B357-BCB4D130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25865-BC06-E749-268B-6FFBD936C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F5034-AACE-6777-7911-AB63ACAEC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69DD9-43A1-FB97-46C7-9D99256DB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3DC7E-3AFC-C7B4-40CA-BCDED9526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5028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C4DBC-7AB0-D924-0CA5-4333261FA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BA4AE-4C18-1F09-02E2-F47112181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914C3-7F54-5787-A2F3-0ACBAC26E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B159-1C03-9B97-7D64-8F193C88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20CF3-E28B-EE10-13CE-0F452C2F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3896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49F5-ADB4-0E00-64CA-4F272736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5FCE9-302A-C287-65C6-94DBBFCAD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21E11-D5D7-103D-888D-9EA86116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37210-BE62-B8BF-DCDA-403DF5F04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FFEE-6F40-B35A-4C20-65DF6041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54825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9F3CF-8A02-4FB3-DFEE-A53BDBF0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AA4E8-2D26-4555-829B-5C25FC4B1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75C7-075C-5E3F-E023-6DA271AB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355A6-B56C-DE36-DA4F-A7C0BE24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E012C-77A8-C853-A2DC-D87E579C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6620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701E-D8DB-CF0F-A43D-0D60F064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04E89-4E32-33AC-1F50-5554664A7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CD9CC-2228-CABD-D057-E20C223AC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83592-6866-2053-D5E3-FB58929A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35A3B-3512-203D-C816-F9EA1208B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98B47-66C5-6C1B-6077-8BC6F5FE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7192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734B7-DF3D-5A6B-E826-818428D2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8EB44-A35C-1201-D402-10F98D940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8AC56-9FDB-D92F-CF9F-5C9B2558E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45DE6-6CD5-790D-088F-8A3CD6D43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C37B2-A719-0E79-8037-C5D64AE74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A17968-0A89-B79A-D53F-A03D3FF0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C9181-322C-DEF5-5406-E46AB32FA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AFD6D-291D-9175-9467-6617C3B4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53577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C2B2-8711-248F-299A-D79F5F0F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59AC6A-E963-E89F-A877-5FFA3972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56266-9776-A6E6-BA69-D6AD171B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79A7E-68E5-90BC-C034-1E92C4BF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5482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AAEAA-DE28-B524-9F17-BB2206CF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CA87F-C376-2BEB-2C3A-2268F4866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10098-10C2-4C08-E824-B6F555511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02124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D47E-DBFC-6F9B-C0A7-BD9C35BB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CD45C-A184-A030-2094-1CD9CA18E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598D1-C6C2-A0A1-C42A-A2075A358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CD129-83B3-630C-D30C-A28048D57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A8B32-FFBA-4AF0-1267-BBE06941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800F8-CBC0-49BB-F87B-1C6EFC1A8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9373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DC51A-2D43-944F-2DA8-27F33227F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5BB49-4817-B69E-C938-048B860E1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B4BD71-B564-FE1D-5220-8E502FB5E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6F293-F064-BB20-39CE-7BF40DC0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31226-5437-FA89-B4E1-862604F18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076D6-0201-7EBD-6079-62C5BE7B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95481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74DC38-AA81-49AA-BA48-CF418A7D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38958-F8F2-D75C-745F-F65B811A4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CF06A-EA29-F920-F00C-25DE2AD4A5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E384E-0B35-61E8-0FF9-84589501C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19677-D93E-4C86-813B-8E47E2057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514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rive.google.com/file/d/1VKYaVo9VCYAwM22o7cdVvhz9HXr5mkyV/view?usp=drive_link" TargetMode="Externa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8D13C5-956D-447B-2275-F5384D97676F}"/>
              </a:ext>
            </a:extLst>
          </p:cNvPr>
          <p:cNvSpPr/>
          <p:nvPr/>
        </p:nvSpPr>
        <p:spPr>
          <a:xfrm>
            <a:off x="-278220" y="153108"/>
            <a:ext cx="12635911" cy="670489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C132C-C3D6-9BBF-99B6-A427BB761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931" y="616652"/>
            <a:ext cx="8459086" cy="6241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57F770-9D3B-5A96-E0DC-1AB71D0A3B94}"/>
              </a:ext>
            </a:extLst>
          </p:cNvPr>
          <p:cNvSpPr txBox="1"/>
          <p:nvPr/>
        </p:nvSpPr>
        <p:spPr>
          <a:xfrm>
            <a:off x="4548997" y="739063"/>
            <a:ext cx="7643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9600" b="1" dirty="0" err="1">
                <a:solidFill>
                  <a:srgbClr val="673D8B"/>
                </a:solidFill>
              </a:rPr>
              <a:t>عالقصر</a:t>
            </a:r>
            <a:r>
              <a:rPr lang="ar-SA" sz="9600" b="1" dirty="0">
                <a:solidFill>
                  <a:srgbClr val="673D8B"/>
                </a:solidFill>
              </a:rPr>
              <a:t> رايحين</a:t>
            </a:r>
            <a:endParaRPr lang="en-LB" sz="9600" b="1" dirty="0">
              <a:solidFill>
                <a:srgbClr val="673D8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6346242" y="3551835"/>
            <a:ext cx="41644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LB" sz="6600" dirty="0">
                <a:solidFill>
                  <a:srgbClr val="F5A23A"/>
                </a:solidFill>
                <a:latin typeface="+mj-lt"/>
              </a:rPr>
              <a:t>الجناح </a:t>
            </a:r>
            <a:r>
              <a:rPr lang="en-US" sz="6600" dirty="0" err="1">
                <a:solidFill>
                  <a:srgbClr val="F5A23A"/>
                </a:solidFill>
                <a:latin typeface="+mj-lt"/>
              </a:rPr>
              <a:t>ا</a:t>
            </a:r>
            <a:r>
              <a:rPr lang="ar-SA" sz="6600" dirty="0">
                <a:solidFill>
                  <a:srgbClr val="F5A23A"/>
                </a:solidFill>
                <a:latin typeface="+mj-lt"/>
              </a:rPr>
              <a:t>لثالث</a:t>
            </a:r>
            <a:endParaRPr lang="en-LB" sz="6600" dirty="0">
              <a:solidFill>
                <a:srgbClr val="F5A23A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D8A89-5FFD-2ADB-8D62-390CB5858B21}"/>
              </a:ext>
            </a:extLst>
          </p:cNvPr>
          <p:cNvSpPr txBox="1"/>
          <p:nvPr/>
        </p:nvSpPr>
        <p:spPr>
          <a:xfrm>
            <a:off x="6346242" y="4549277"/>
            <a:ext cx="43041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6000" b="1" i="0" u="none" strike="noStrike" dirty="0">
                <a:solidFill>
                  <a:srgbClr val="A1353E"/>
                </a:solidFill>
                <a:effectLst/>
              </a:rPr>
              <a:t>يجعلني </a:t>
            </a:r>
            <a:r>
              <a:rPr lang="ar-SA" sz="7200" b="1" i="0" u="none" strike="noStrike" dirty="0">
                <a:solidFill>
                  <a:srgbClr val="A1353E"/>
                </a:solidFill>
                <a:effectLst/>
              </a:rPr>
              <a:t>شجاعاً</a:t>
            </a:r>
            <a:endParaRPr lang="en-LB" sz="7200" b="1" dirty="0">
              <a:solidFill>
                <a:srgbClr val="A1353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A6E5-CB3E-06E9-1BD9-FF073F4AA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6243" y="4713952"/>
            <a:ext cx="1120147" cy="6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00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282579-A65B-6FF2-8AE4-2B77A17C918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C3B1-5903-F5AF-BEF4-2ABAEAA2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B67FC-5CA4-C2F3-34AB-699E1DD5A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EC6A9-04DF-3B93-BDB4-4B7B33ED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1339184"/>
            <a:ext cx="6922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</a:t>
            </a:r>
            <a:r>
              <a:rPr lang="en-US" sz="8000" dirty="0" err="1">
                <a:solidFill>
                  <a:srgbClr val="673D8B"/>
                </a:solidFill>
                <a:latin typeface="FF Yaseer" pitchFamily="2" charset="-78"/>
              </a:rPr>
              <a:t>ب</a:t>
            </a:r>
            <a:r>
              <a:rPr lang="ar-SA" sz="8000" dirty="0">
                <a:solidFill>
                  <a:srgbClr val="673D8B"/>
                </a:solidFill>
                <a:latin typeface="FF Yaseer" pitchFamily="2" charset="-78"/>
              </a:rPr>
              <a:t>نت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الملك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إبن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الملك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E2825-6718-60A2-1287-84D255DD2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86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2456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73999" y="751498"/>
            <a:ext cx="75579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بدي كون مثل داود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ما بخاف من جليات ولا من اسود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03466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50849" y="1047562"/>
            <a:ext cx="933735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شجاع وفخور بإنّي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ملك حسب قلب يسوع 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8495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إبن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الملك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27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633018"/>
            <a:ext cx="692244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وكتير محبوب كتير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98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282579-A65B-6FF2-8AE4-2B77A17C918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C3B1-5903-F5AF-BEF4-2ABAEAA2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B67FC-5CA4-C2F3-34AB-699E1DD5A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EC6A9-04DF-3B93-BDB4-4B7B33ED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90907"/>
            <a:ext cx="69224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بدي كون مثل دانيال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واثق بللي عم بقود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E2825-6718-60A2-1287-84D255DD2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13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50849" y="1075341"/>
            <a:ext cx="933735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بعرف إنو هو معي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لو كنت بجب الأسود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653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إبن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الملك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9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633018"/>
            <a:ext cx="692244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وكتير محبوب كتير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8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A6713D-2D09-98D5-3D25-AD3FF6D12968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00C1C-E3EA-7FEA-BA3D-B653192CA4DC}"/>
              </a:ext>
            </a:extLst>
          </p:cNvPr>
          <p:cNvSpPr txBox="1"/>
          <p:nvPr/>
        </p:nvSpPr>
        <p:spPr>
          <a:xfrm>
            <a:off x="4405781" y="96464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b="1" dirty="0">
                <a:solidFill>
                  <a:srgbClr val="F5A23A"/>
                </a:solidFill>
              </a:rPr>
              <a:t>ترحيب</a:t>
            </a:r>
            <a:endParaRPr lang="en-LB" sz="9600" b="1" dirty="0">
              <a:solidFill>
                <a:srgbClr val="F5A23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117A5-2D96-DABA-61C4-0761EAAFD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88CA94-CF1D-E802-A679-67B32AD61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548E65-62A4-93D2-B75F-A4875AA90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5ED232-0AFC-2FAD-2521-686D98B2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3302" y="1609632"/>
            <a:ext cx="2536090" cy="4218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61D59E-49B9-0614-7CC5-758322EEF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971" y="1655488"/>
            <a:ext cx="2536090" cy="42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EFAE3A-B656-2356-4226-D54B28C63B1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7AC60-A084-5FEF-1DF4-5A7C339D5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EF1E33-5551-78BB-D5F0-EC68E6351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99D58A-815F-7F0F-D998-EA77BB871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D4A9DD-ABFE-44B9-D11C-F9D52F712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5699" y="3557141"/>
            <a:ext cx="4307652" cy="16422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6881" y="1979522"/>
            <a:ext cx="76430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6600" b="1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القوّة مش بالضرب</a:t>
            </a:r>
            <a:endParaRPr lang="en-LB" sz="66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القوة مش بالضرب.mp3">
            <a:hlinkClick r:id="" action="ppaction://media"/>
            <a:extLst>
              <a:ext uri="{FF2B5EF4-FFF2-40B4-BE49-F238E27FC236}">
                <a16:creationId xmlns:a16="http://schemas.microsoft.com/office/drawing/2014/main" id="{C13C6FC7-A754-8737-4EFA-AEC29F44B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0994" y="60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9BABF2-C446-23FF-D59E-EB588FBF0608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E7C668-D31D-65D4-57F9-8D80F673B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3BBD9E-E043-BD49-0992-2BFB71DD5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F93841-60B9-8263-94B3-E5C1A2706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02957" y="633018"/>
            <a:ext cx="7833136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يمكن، يمكن تفتكر القوّة انك تضرب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رفقاتك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ولما يصير شي مشكل تخوفن بعضلاتك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br>
              <a:rPr lang="ar-SA" sz="7200" dirty="0">
                <a:solidFill>
                  <a:srgbClr val="673D8B"/>
                </a:solidFill>
              </a:rPr>
            </a:b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5262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A9905-BEB1-4653-3816-4A518F3DF8DC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B03CA-68CD-1370-CC21-25FC7C644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5D3E1-E23B-2608-5DFD-C4CA34A77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09F3E-42CB-46BD-352E-7F439986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02582" y="661939"/>
            <a:ext cx="729815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أو تلعب كاراتيه وتخيلنا بحركاتك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الحقيقه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 مش هيك يا شاطر عيد حساباتك</a:t>
            </a:r>
            <a:b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</a:b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2956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9A603-9C88-6FAE-7517-B48C50E1C7F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DD5F3-0557-864C-EBFB-101ECD1CF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C44BC4-3057-B999-FD24-CEA1F9E00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7AEEC-3792-F4AE-01E7-F12384671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62277" y="547513"/>
            <a:ext cx="7833136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القوّة مش بالضرب القوّة بالمحبّة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مش بالصوت العالي باللطف و بالمودّة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br>
              <a:rPr lang="ar-SA" sz="7200" dirty="0">
                <a:solidFill>
                  <a:srgbClr val="673D8B"/>
                </a:solidFill>
              </a:rPr>
            </a:b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6566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21AA59-00BE-2F8E-D571-136B64ABDCA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E7BB9-E26E-A195-8AF0-D4DD60370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AA84C4-6AC1-5977-745A-97B5C7DE3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F1758-C093-2A95-2F6A-5718FE33D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71199" y="529212"/>
            <a:ext cx="7229533" cy="830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لمّا بسامح عدوي بوصل لأعلى قمّة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أبداً ما بكون ضعيف بالعكس هيدي القوة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br>
              <a:rPr lang="ar-SA" sz="7200" dirty="0">
                <a:solidFill>
                  <a:srgbClr val="673D8B"/>
                </a:solidFill>
              </a:rPr>
            </a:br>
            <a:br>
              <a:rPr lang="ar-SA" sz="7200" dirty="0">
                <a:solidFill>
                  <a:srgbClr val="673D8B"/>
                </a:solidFill>
              </a:rPr>
            </a:b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6564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4DCA8-DC53-FBDE-C285-74F07E302B3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C8F2E-5D75-0878-9D19-C87186D98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8E52B-0463-DA09-E1FF-21AA4B760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E00E6F-3E66-2CC3-91DD-0605E414D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486313"/>
            <a:ext cx="7756867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لازم، انا لازم دايماً صلّي تحبّ حتى عدوي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متل </a:t>
            </a:r>
            <a:r>
              <a:rPr lang="ar-SA" sz="7200" b="0" i="0" u="none" strike="noStrike">
                <a:solidFill>
                  <a:srgbClr val="673D8B"/>
                </a:solidFill>
                <a:effectLst/>
                <a:latin typeface="Tajawal" pitchFamily="2" charset="-78"/>
              </a:rPr>
              <a:t>ما الله 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حبني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وغفرلي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 كل ذنوبي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br>
              <a:rPr lang="ar-SA" sz="7200" dirty="0">
                <a:solidFill>
                  <a:srgbClr val="673D8B"/>
                </a:solidFill>
              </a:rPr>
            </a:b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8196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D8D4D7-EAA2-9901-5A6D-55D8D3DEE4A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9070D-A1AA-403F-367A-74992C178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B570F3-662D-0218-4FB7-4DC79FB68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59E72F-528D-5432-069A-6F668BD45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53661" y="498953"/>
            <a:ext cx="6832547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سامح كل اذيوني وامشي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عطريقه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انا متله بدي كون وديع ومليان محبّة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br>
              <a:rPr lang="ar-SA" sz="7200" dirty="0">
                <a:solidFill>
                  <a:srgbClr val="673D8B"/>
                </a:solidFill>
              </a:rPr>
            </a:b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2593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E257FC-CA54-BE49-B54E-C38700C515A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18D58-4C8D-3F4C-66B4-033A8DC32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0CE16B-0237-C199-64A9-BA9E12D1F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ADD710-BE6F-85A1-EA65-C2E810AEC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700105" y="465763"/>
            <a:ext cx="6832547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القوّة مش بالضرب القوّة بالمحبة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مش بالصوت العالي باللطف والمودة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br>
              <a:rPr lang="ar-SA" sz="7200" dirty="0">
                <a:solidFill>
                  <a:srgbClr val="673D8B"/>
                </a:solidFill>
              </a:rPr>
            </a:b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6509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22421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760FF-BE8D-805F-5773-94C03B4C106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1BFCA-489D-4489-CBC8-6A3478478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A52554-C6E7-EF64-491E-C0D6F7B16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633A18-42D5-B206-27A9-5C6B25A8E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21641" y="485338"/>
            <a:ext cx="7148717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لمّا بسامح عدوي بوصل لأعلى قمّة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أبداً ما بكون ضعيف بالعكس هيدي القوّة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br>
              <a:rPr lang="ar-SA" sz="7200" dirty="0">
                <a:solidFill>
                  <a:srgbClr val="673D8B"/>
                </a:solidFill>
              </a:rPr>
            </a:b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843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800790" y="1530322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2EBDFC-5A65-E461-4FF4-6A6DF07E29D1}"/>
              </a:ext>
            </a:extLst>
          </p:cNvPr>
          <p:cNvSpPr/>
          <p:nvPr/>
        </p:nvSpPr>
        <p:spPr>
          <a:xfrm>
            <a:off x="0" y="188176"/>
            <a:ext cx="12357691" cy="560469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66A3F-90CC-2625-02D4-D1C2883259BD}"/>
              </a:ext>
            </a:extLst>
          </p:cNvPr>
          <p:cNvSpPr txBox="1"/>
          <p:nvPr/>
        </p:nvSpPr>
        <p:spPr>
          <a:xfrm>
            <a:off x="3612847" y="880303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DCFD0-64A9-021C-A2A7-BFDCA0F9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409E7-1E6D-65AB-18BD-58BB11F1D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B6720-0B7C-52C0-F239-F7FAFE76E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377" y="579287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7E3F9E-9442-4C9D-4B57-97782F7FC406}"/>
              </a:ext>
            </a:extLst>
          </p:cNvPr>
          <p:cNvSpPr txBox="1"/>
          <p:nvPr/>
        </p:nvSpPr>
        <p:spPr>
          <a:xfrm>
            <a:off x="3905491" y="2342982"/>
            <a:ext cx="3646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spcBef>
                <a:spcPts val="1400"/>
              </a:spcBef>
              <a:spcAft>
                <a:spcPts val="0"/>
              </a:spcAft>
            </a:pPr>
            <a:r>
              <a:rPr lang="ar-SA" sz="5400" b="1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تقديم الموضوع</a:t>
            </a:r>
            <a:endParaRPr lang="ar-SA" sz="5400" b="1" dirty="0">
              <a:solidFill>
                <a:srgbClr val="673D8B"/>
              </a:solidFill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287B37-AF8D-B6F7-D55B-DAF0AF8B0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070" y="3559319"/>
            <a:ext cx="7009698" cy="330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37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D6BB13-2441-32ED-91C2-5AA41D861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332" y="226014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53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E258CE-8CA1-0703-5E9D-06A6B395D99D}"/>
              </a:ext>
            </a:extLst>
          </p:cNvPr>
          <p:cNvSpPr/>
          <p:nvPr/>
        </p:nvSpPr>
        <p:spPr>
          <a:xfrm>
            <a:off x="-34685" y="188176"/>
            <a:ext cx="12357691" cy="560084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42B8C-8DCA-6D13-2641-4671E026B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33" y="5622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4AEE2-F26B-653A-4147-C1BE09AD0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132" y="5622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91253-A852-70A2-D93B-A8E29703B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0975" y="5767471"/>
            <a:ext cx="13339011" cy="1089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D98D07-6FF1-6C28-CB92-A77C4E00D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8316" y="545619"/>
            <a:ext cx="3750800" cy="53577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666332" y="4197102"/>
            <a:ext cx="50347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chemeClr val="bg1"/>
                </a:solidFill>
                <a:latin typeface="FF Yaseer" pitchFamily="2" charset="-78"/>
              </a:rPr>
              <a:t>القصّة</a:t>
            </a:r>
            <a:endParaRPr lang="en-LB" sz="9600" dirty="0">
              <a:solidFill>
                <a:schemeClr val="bg1"/>
              </a:solidFill>
              <a:latin typeface="FF Yaseer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ED915C-AFC2-C235-BC3F-F99B72E6C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807" y="1955114"/>
            <a:ext cx="2610335" cy="43423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5A6D51-B16F-A0B5-B88E-FCF552AE38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90661" y="1829336"/>
            <a:ext cx="2610335" cy="434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27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FEDECE-1ECE-84F5-A0C2-2D1CD0BA11D3}"/>
              </a:ext>
            </a:extLst>
          </p:cNvPr>
          <p:cNvSpPr/>
          <p:nvPr/>
        </p:nvSpPr>
        <p:spPr>
          <a:xfrm>
            <a:off x="-34685" y="188176"/>
            <a:ext cx="12357691" cy="560084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262991-E3DC-AB0A-D748-A516C878287A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5F94B9-888A-B815-5DE9-299014478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33" y="562262"/>
            <a:ext cx="1859305" cy="4789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AC9E86-498A-422D-86C6-FCE483121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132" y="562262"/>
            <a:ext cx="1859305" cy="4789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FC4A9C-F022-69E0-E158-AE12413B3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0975" y="5767471"/>
            <a:ext cx="13339011" cy="10898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F4DD5C-E0E0-63C0-EA68-8A5AA39E4900}"/>
              </a:ext>
            </a:extLst>
          </p:cNvPr>
          <p:cNvSpPr txBox="1"/>
          <p:nvPr/>
        </p:nvSpPr>
        <p:spPr>
          <a:xfrm>
            <a:off x="3700080" y="3508040"/>
            <a:ext cx="47749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FF Yaseer" pitchFamily="2" charset="-78"/>
                <a:hlinkClick r:id="rId6"/>
              </a:rPr>
              <a:t>https://</a:t>
            </a:r>
            <a:r>
              <a:rPr lang="en-US" sz="2000" dirty="0" err="1">
                <a:solidFill>
                  <a:schemeClr val="accent1"/>
                </a:solidFill>
                <a:latin typeface="FF Yaseer" pitchFamily="2" charset="-78"/>
                <a:hlinkClick r:id="rId6"/>
              </a:rPr>
              <a:t>drive.google.com</a:t>
            </a:r>
            <a:r>
              <a:rPr lang="en-US" sz="2000" dirty="0">
                <a:solidFill>
                  <a:schemeClr val="accent1"/>
                </a:solidFill>
                <a:latin typeface="FF Yaseer" pitchFamily="2" charset="-78"/>
                <a:hlinkClick r:id="rId6"/>
              </a:rPr>
              <a:t>/file/d/1VKYaVo9VCYAwM22o7cdVvhz9HXr5mkyV/</a:t>
            </a:r>
            <a:r>
              <a:rPr lang="en-US" sz="2000" dirty="0" err="1">
                <a:solidFill>
                  <a:schemeClr val="accent1"/>
                </a:solidFill>
                <a:latin typeface="FF Yaseer" pitchFamily="2" charset="-78"/>
                <a:hlinkClick r:id="rId6"/>
              </a:rPr>
              <a:t>view?usp</a:t>
            </a:r>
            <a:r>
              <a:rPr lang="en-US" sz="2000" dirty="0">
                <a:solidFill>
                  <a:schemeClr val="accent1"/>
                </a:solidFill>
                <a:latin typeface="FF Yaseer" pitchFamily="2" charset="-78"/>
                <a:hlinkClick r:id="rId6"/>
              </a:rPr>
              <a:t>=</a:t>
            </a:r>
            <a:r>
              <a:rPr lang="en-US" sz="2000" dirty="0" err="1">
                <a:solidFill>
                  <a:schemeClr val="accent1"/>
                </a:solidFill>
                <a:latin typeface="FF Yaseer" pitchFamily="2" charset="-78"/>
                <a:hlinkClick r:id="rId6"/>
              </a:rPr>
              <a:t>drive_link</a:t>
            </a:r>
            <a:endParaRPr lang="en-LB" sz="2000" dirty="0">
              <a:solidFill>
                <a:schemeClr val="accent1"/>
              </a:solidFill>
              <a:latin typeface="FF Yaseer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56F96B-7CEA-B910-10A5-EE5CCF5EE247}"/>
              </a:ext>
            </a:extLst>
          </p:cNvPr>
          <p:cNvSpPr txBox="1"/>
          <p:nvPr/>
        </p:nvSpPr>
        <p:spPr>
          <a:xfrm>
            <a:off x="2887586" y="988745"/>
            <a:ext cx="60749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7200" dirty="0">
                <a:solidFill>
                  <a:srgbClr val="F5A23A"/>
                </a:solidFill>
                <a:latin typeface="FF Yaseer" pitchFamily="2" charset="-78"/>
              </a:rPr>
              <a:t>اضغط على الرابط لمشاهدة الفيديو</a:t>
            </a:r>
            <a:endParaRPr lang="en-LB" sz="7200" dirty="0">
              <a:solidFill>
                <a:srgbClr val="F5A23A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722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E258CE-8CA1-0703-5E9D-06A6B395D99D}"/>
              </a:ext>
            </a:extLst>
          </p:cNvPr>
          <p:cNvSpPr/>
          <p:nvPr/>
        </p:nvSpPr>
        <p:spPr>
          <a:xfrm>
            <a:off x="-34685" y="188176"/>
            <a:ext cx="12357691" cy="560084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42B8C-8DCA-6D13-2641-4671E026B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33" y="5622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4AEE2-F26B-653A-4147-C1BE09AD0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132" y="5622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91253-A852-70A2-D93B-A8E29703B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0975" y="5767471"/>
            <a:ext cx="13339011" cy="1089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C1134-FBC0-0B3E-A51A-F1A1D0D5C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780" y="1068982"/>
            <a:ext cx="5397500" cy="5397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775F83-F602-88B3-F725-E832B78940ED}"/>
              </a:ext>
            </a:extLst>
          </p:cNvPr>
          <p:cNvSpPr txBox="1"/>
          <p:nvPr/>
        </p:nvSpPr>
        <p:spPr>
          <a:xfrm>
            <a:off x="3953190" y="426585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مناقشة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5010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798946" y="333229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آية الحفظ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CE8C01-06AA-C97E-A06D-7DB958F527C3}"/>
              </a:ext>
            </a:extLst>
          </p:cNvPr>
          <p:cNvSpPr/>
          <p:nvPr/>
        </p:nvSpPr>
        <p:spPr>
          <a:xfrm>
            <a:off x="0" y="153109"/>
            <a:ext cx="12357691" cy="561507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16056-2991-5996-FBF2-3EDFA2A0ECEF}"/>
              </a:ext>
            </a:extLst>
          </p:cNvPr>
          <p:cNvSpPr txBox="1"/>
          <p:nvPr/>
        </p:nvSpPr>
        <p:spPr>
          <a:xfrm>
            <a:off x="3994595" y="312134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آية الحفظ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264DC2-CBAF-6812-AF2B-37A238B6D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62779C-AE68-AACE-A6EF-4E1B1A0D8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5C00C9-09EF-2C78-0DBE-B58BDE4B6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5220" y="5768180"/>
            <a:ext cx="13339011" cy="1089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98E62A-11CB-36CC-BDF3-733CB3E0F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2524" y="1215364"/>
            <a:ext cx="8092641" cy="3984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3531811" y="2047942"/>
            <a:ext cx="51691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4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أَمَا أَمَرْتُكَ؟ تَشَدَّدْ وَتَشَجَّعْ! لاَ تَرْهَبْ وَلاَ تَرْتَعِبْ لأَنَّ الرَّبَّ إِلهَكَ مَعَكَ حَيْثُمَا تَذْهَبُ </a:t>
            </a:r>
            <a:endParaRPr lang="ar-SA" sz="4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4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يشوع ١: ٩</a:t>
            </a:r>
            <a:br>
              <a:rPr lang="ar-SA" sz="4000" dirty="0">
                <a:solidFill>
                  <a:srgbClr val="673D8B"/>
                </a:solidFill>
              </a:rPr>
            </a:br>
            <a:br>
              <a:rPr lang="ar-SA" sz="4000" b="0" dirty="0">
                <a:solidFill>
                  <a:srgbClr val="673D8B"/>
                </a:solidFill>
                <a:effectLst/>
                <a:latin typeface="FF Yaseer" pitchFamily="2" charset="-78"/>
              </a:rPr>
            </a:br>
            <a:endParaRPr lang="en-LB" sz="4000" dirty="0">
              <a:solidFill>
                <a:srgbClr val="673D8B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2806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59D92-B64F-1317-1E89-55E04AC85F0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99C46-BCF6-884F-C59F-F5A2F1083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1D33A-C11E-9E92-BD88-DE48A767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F2EBF-29FF-8F20-EBBE-62558D6EE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3120492" y="1778919"/>
            <a:ext cx="5070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spcBef>
                <a:spcPts val="1200"/>
              </a:spcBef>
              <a:spcAft>
                <a:spcPts val="1200"/>
              </a:spcAft>
            </a:pPr>
            <a:r>
              <a:rPr lang="ar-SA" sz="8000" b="1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ملوك وملكات</a:t>
            </a:r>
            <a:endParaRPr lang="en-LB" sz="8000" b="1" dirty="0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9FFB3-3145-0654-8C27-2B66CD0FC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378" y="2875333"/>
            <a:ext cx="6096000" cy="2324100"/>
          </a:xfrm>
          <a:prstGeom prst="rect">
            <a:avLst/>
          </a:prstGeom>
        </p:spPr>
      </p:pic>
      <p:pic>
        <p:nvPicPr>
          <p:cNvPr id="4" name="Ebn l Malek Day 3.mp3">
            <a:hlinkClick r:id="" action="ppaction://media"/>
            <a:extLst>
              <a:ext uri="{FF2B5EF4-FFF2-40B4-BE49-F238E27FC236}">
                <a16:creationId xmlns:a16="http://schemas.microsoft.com/office/drawing/2014/main" id="{CA4EF81D-F13E-1AB0-8A2F-8675EBA6E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64730" y="574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6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إبن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الملك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21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751498"/>
            <a:ext cx="69224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الله حبني وميّزني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علّمني ورفعني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وعطاني قيمة فيه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5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282579-A65B-6FF2-8AE4-2B77A17C918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C3B1-5903-F5AF-BEF4-2ABAEAA2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B67FC-5CA4-C2F3-34AB-699E1DD5A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EC6A9-04DF-3B93-BDB4-4B7B33ED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1339184"/>
            <a:ext cx="6922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</a:t>
            </a:r>
            <a:r>
              <a:rPr lang="en-US" sz="8000" dirty="0" err="1">
                <a:solidFill>
                  <a:srgbClr val="673D8B"/>
                </a:solidFill>
                <a:latin typeface="FF Yaseer" pitchFamily="2" charset="-78"/>
              </a:rPr>
              <a:t>ب</a:t>
            </a:r>
            <a:r>
              <a:rPr lang="ar-SA" sz="8000" dirty="0">
                <a:solidFill>
                  <a:srgbClr val="673D8B"/>
                </a:solidFill>
                <a:latin typeface="FF Yaseer" pitchFamily="2" charset="-78"/>
              </a:rPr>
              <a:t>نت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الملك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إبن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الملك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E2825-6718-60A2-1287-84D255DD2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592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55173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639139"/>
            <a:ext cx="74387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بدي كون مثل داود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ما بخاف من جليات ولا من اسود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0443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2BD81-6CBB-69F2-544E-8C0590654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645" y="226014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00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50849" y="1075341"/>
            <a:ext cx="933735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شجاع وفخور بإنّي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ملك حسب قلب يسوع 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1238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إبن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الملك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45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580940"/>
            <a:ext cx="692244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وكتير محبوب كتير 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53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447703" y="1210743"/>
            <a:ext cx="93373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بدي كون مثل دانيال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واثق بللي عم بقود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443766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447703" y="1210743"/>
            <a:ext cx="933735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بعرف إنو هو معي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لو كنت بجب الأسود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155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إبن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الملك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401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633018"/>
            <a:ext cx="692244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وكتير محبوب كتير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81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841621"/>
            <a:ext cx="6922442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بدي كون مثل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أستير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واجه المصاعب بإيمان 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444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409862"/>
            <a:ext cx="6922442" cy="994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حبّ ودافع عن المظلوم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وأوثق إنّي مع إلهي بأمان 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26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إبن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الملك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2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75687-C9B5-FC71-7337-C2D21BAB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88176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389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14909" y="426122"/>
            <a:ext cx="69224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الله حبني وميّزني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علّمني ورفعني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وعطاني قيمة فيه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661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59D92-B64F-1317-1E89-55E04AC85F0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99C46-BCF6-884F-C59F-F5A2F1083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1D33A-C11E-9E92-BD88-DE48A767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F2EBF-29FF-8F20-EBBE-62558D6EE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3120492" y="1778919"/>
            <a:ext cx="5070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spcBef>
                <a:spcPts val="1200"/>
              </a:spcBef>
              <a:spcAft>
                <a:spcPts val="1200"/>
              </a:spcAft>
            </a:pPr>
            <a:r>
              <a:rPr lang="ar-SA" sz="8000" b="1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اتّكل على ربك</a:t>
            </a:r>
            <a:endParaRPr lang="en-LB" sz="8000" b="1" dirty="0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9FFB3-3145-0654-8C27-2B66CD0FC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9836" y="2985417"/>
            <a:ext cx="6096000" cy="2324100"/>
          </a:xfrm>
          <a:prstGeom prst="rect">
            <a:avLst/>
          </a:prstGeom>
        </p:spPr>
      </p:pic>
      <p:pic>
        <p:nvPicPr>
          <p:cNvPr id="4" name="اتكل على ربك.mp3">
            <a:hlinkClick r:id="" action="ppaction://media"/>
            <a:extLst>
              <a:ext uri="{FF2B5EF4-FFF2-40B4-BE49-F238E27FC236}">
                <a16:creationId xmlns:a16="http://schemas.microsoft.com/office/drawing/2014/main" id="{732A8A0F-40AE-9E7E-E399-5AF4AD1F3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49584" y="5771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8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31544" y="377272"/>
            <a:ext cx="739912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(اتّكل على ربّك من كل قلبك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صلّي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بيسمع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 صلاتك لأنّه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بيحبك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) ٢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br>
              <a:rPr lang="ar-SA" sz="7200" dirty="0">
                <a:solidFill>
                  <a:srgbClr val="673D8B"/>
                </a:solidFill>
              </a:rPr>
            </a:b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6283">
            <a:off x="2401604" y="4692839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37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03300" y="547687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(لما بتكون متضايق</a:t>
            </a:r>
            <a:endParaRPr lang="ar-SA" sz="66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وتحس انك كتير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خايف</a:t>
            </a: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  تذكّر الله حدّك</a:t>
            </a:r>
            <a:endParaRPr lang="ar-SA" sz="66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وهو كل شي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شايف</a:t>
            </a: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)٢</a:t>
            </a:r>
            <a:endParaRPr lang="en-LB" sz="66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6283">
            <a:off x="2401604" y="4692839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082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80816" y="1234567"/>
            <a:ext cx="769575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(تذكّر انه مكتوب إنك أنت محبوب) ٢</a:t>
            </a:r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6283">
            <a:off x="2548334" y="4184438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60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68500" y="1431380"/>
            <a:ext cx="76957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دايماً ضل متذكّر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وقووووول</a:t>
            </a:r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6283">
            <a:off x="2749243" y="4444420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842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717624" y="527215"/>
            <a:ext cx="692244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(اتّكل على ربّك من كل قلبك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صلّي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بيسمع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 صلاتك لأنّه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بيحبك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) ٢</a:t>
            </a:r>
            <a:endParaRPr lang="ar-SA" sz="7200" b="0" dirty="0">
              <a:solidFill>
                <a:srgbClr val="673D8B"/>
              </a:solidFill>
              <a:effectLst/>
            </a:endParaRPr>
          </a:p>
          <a:p>
            <a:br>
              <a:rPr lang="ar-SA" sz="7200" dirty="0">
                <a:solidFill>
                  <a:srgbClr val="673D8B"/>
                </a:solidFill>
              </a:rPr>
            </a:b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6283">
            <a:off x="2401604" y="4692839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151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42509" y="633018"/>
            <a:ext cx="76957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(لما بكون متضايق</a:t>
            </a:r>
            <a:endParaRPr lang="ar-SA" sz="66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وحس اني كتير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خايف</a:t>
            </a:r>
            <a:endParaRPr lang="ar-SA" sz="6600" b="0" i="0" u="none" strike="noStrike" dirty="0">
              <a:solidFill>
                <a:srgbClr val="673D8B"/>
              </a:solidFill>
              <a:effectLst/>
              <a:latin typeface="Tajawal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 بعرف الله حدي</a:t>
            </a:r>
            <a:endParaRPr lang="ar-SA" sz="66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هو كل شي </a:t>
            </a:r>
            <a:r>
              <a:rPr lang="ar-SA" sz="66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شايف</a:t>
            </a: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)٢</a:t>
            </a:r>
            <a:endParaRPr lang="en-LB" sz="66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6283">
            <a:off x="2749243" y="4444420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020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71646" y="1186093"/>
            <a:ext cx="7695757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(بعرف أنه مكتوب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اني أنا محبوب)٢</a:t>
            </a:r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6283">
            <a:off x="2749243" y="4444420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336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68500" y="1389293"/>
            <a:ext cx="769575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رح دايماً ضل متذكّر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ورح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قووووول</a:t>
            </a:r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6283">
            <a:off x="2749243" y="4444420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03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8CE013-B798-EDB9-B799-EE6AA2CFE51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FCE878-B795-1837-C926-C195D0BD9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E381C9-16F4-3F98-9A06-64EEE375D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9C45D9-CDCD-2AA1-3F74-5087A77A6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4645E-5899-9CFD-485A-18908FC74838}"/>
              </a:ext>
            </a:extLst>
          </p:cNvPr>
          <p:cNvSpPr txBox="1"/>
          <p:nvPr/>
        </p:nvSpPr>
        <p:spPr>
          <a:xfrm>
            <a:off x="3945147" y="409862"/>
            <a:ext cx="378196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0400" b="1" dirty="0">
                <a:solidFill>
                  <a:srgbClr val="F5A23A"/>
                </a:solidFill>
              </a:rPr>
              <a:t>ألعاب</a:t>
            </a:r>
            <a:endParaRPr lang="en-LB" sz="10400" b="1" dirty="0">
              <a:solidFill>
                <a:srgbClr val="F5A23A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A3317-CBD7-B125-D1AD-5E5E04AC9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569" y="2770597"/>
            <a:ext cx="4087403" cy="40874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144B05-EAC7-769B-8FB8-B8DD13CCBB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18347" y="1075341"/>
            <a:ext cx="2847592" cy="5594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39ED56-1E49-7B46-F35F-756A1525B8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0000"/>
          <a:stretch/>
        </p:blipFill>
        <p:spPr>
          <a:xfrm>
            <a:off x="7036358" y="2916981"/>
            <a:ext cx="52875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419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04975" y="1386038"/>
            <a:ext cx="7695757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باتكل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 على ربي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من كل قلبي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6283">
            <a:off x="2749243" y="4444420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986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22057" y="1477546"/>
            <a:ext cx="7695757" cy="994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بصلّي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بيسمع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 صلاتي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لانه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Tajawal" pitchFamily="2" charset="-78"/>
              </a:rPr>
              <a:t>بيحبني</a:t>
            </a:r>
            <a:endParaRPr lang="ar-SA" sz="8000" b="0" dirty="0">
              <a:solidFill>
                <a:srgbClr val="673D8B"/>
              </a:solidFill>
              <a:effectLst/>
            </a:endParaRPr>
          </a:p>
          <a:p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br>
              <a:rPr lang="ar-SA" sz="8000" dirty="0">
                <a:solidFill>
                  <a:srgbClr val="673D8B"/>
                </a:solidFill>
              </a:rPr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6283">
            <a:off x="2749243" y="4444420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801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800790" y="1530322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2EBDFC-5A65-E461-4FF4-6A6DF07E29D1}"/>
              </a:ext>
            </a:extLst>
          </p:cNvPr>
          <p:cNvSpPr/>
          <p:nvPr/>
        </p:nvSpPr>
        <p:spPr>
          <a:xfrm>
            <a:off x="0" y="188176"/>
            <a:ext cx="12357691" cy="560469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66A3F-90CC-2625-02D4-D1C2883259BD}"/>
              </a:ext>
            </a:extLst>
          </p:cNvPr>
          <p:cNvSpPr txBox="1"/>
          <p:nvPr/>
        </p:nvSpPr>
        <p:spPr>
          <a:xfrm>
            <a:off x="3925722" y="745492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DCFD0-64A9-021C-A2A7-BFDCA0F9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409E7-1E6D-65AB-18BD-58BB11F1D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B6720-0B7C-52C0-F239-F7FAFE76E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377" y="579287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7E3F9E-9442-4C9D-4B57-97782F7FC406}"/>
              </a:ext>
            </a:extLst>
          </p:cNvPr>
          <p:cNvSpPr txBox="1"/>
          <p:nvPr/>
        </p:nvSpPr>
        <p:spPr>
          <a:xfrm>
            <a:off x="3514828" y="2057584"/>
            <a:ext cx="4972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spcBef>
                <a:spcPts val="1400"/>
              </a:spcBef>
              <a:spcAft>
                <a:spcPts val="0"/>
              </a:spcAft>
            </a:pPr>
            <a:r>
              <a:rPr lang="ar-SA" sz="8000" b="1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نشاط التواصل</a:t>
            </a:r>
            <a:endParaRPr lang="ar-SA" sz="8000" b="1" dirty="0">
              <a:solidFill>
                <a:srgbClr val="673D8B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C4471-59BC-98FD-C94E-FEA8A8F87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835" y="3788165"/>
            <a:ext cx="3464585" cy="32106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CE9320-6BE2-A2C0-987E-49BCB19BA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3405" y="3381023"/>
            <a:ext cx="2722845" cy="38321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8101F9-4014-58C2-9BC2-37A0ED0DA8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9211" y="4880700"/>
            <a:ext cx="2009055" cy="171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561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208A29-A505-5061-F98A-E6508D10D874}"/>
              </a:ext>
            </a:extLst>
          </p:cNvPr>
          <p:cNvSpPr/>
          <p:nvPr/>
        </p:nvSpPr>
        <p:spPr>
          <a:xfrm>
            <a:off x="0" y="153109"/>
            <a:ext cx="12357691" cy="570653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9D648-DD15-4508-7B0F-427DED420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9278" y="5827686"/>
            <a:ext cx="13339011" cy="1089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458998-7922-F544-C029-57C510665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9754" y="1449890"/>
            <a:ext cx="4550054" cy="381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6F445-5AE6-B780-B8E2-F68D51484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330" y="968818"/>
            <a:ext cx="3034519" cy="5048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F62919-F416-9EDC-54D0-E91BC9950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442449" y="1458449"/>
            <a:ext cx="4550054" cy="3812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76B130-6E46-ED63-A1E0-C144F919E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38187" y="998352"/>
            <a:ext cx="3034520" cy="50480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8675028" y="2078919"/>
            <a:ext cx="32262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FF Yaseer" pitchFamily="2" charset="-78"/>
              </a:rPr>
              <a:t>نادي الفتيات</a:t>
            </a:r>
            <a:endParaRPr lang="en-LB" sz="8000" dirty="0">
              <a:solidFill>
                <a:srgbClr val="F5A23A"/>
              </a:solidFill>
              <a:latin typeface="FF Yaseer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EC4573-1ECE-E1A1-97C0-B9CA92CAB5B6}"/>
              </a:ext>
            </a:extLst>
          </p:cNvPr>
          <p:cNvSpPr txBox="1"/>
          <p:nvPr/>
        </p:nvSpPr>
        <p:spPr>
          <a:xfrm>
            <a:off x="205711" y="1898409"/>
            <a:ext cx="32262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نادي الفتيان</a:t>
            </a:r>
            <a:endParaRPr lang="en-LB" sz="8000" dirty="0">
              <a:solidFill>
                <a:srgbClr val="F5A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702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800790" y="1530322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2EBDFC-5A65-E461-4FF4-6A6DF07E29D1}"/>
              </a:ext>
            </a:extLst>
          </p:cNvPr>
          <p:cNvSpPr/>
          <p:nvPr/>
        </p:nvSpPr>
        <p:spPr>
          <a:xfrm>
            <a:off x="0" y="188176"/>
            <a:ext cx="12357691" cy="560469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66A3F-90CC-2625-02D4-D1C2883259BD}"/>
              </a:ext>
            </a:extLst>
          </p:cNvPr>
          <p:cNvSpPr txBox="1"/>
          <p:nvPr/>
        </p:nvSpPr>
        <p:spPr>
          <a:xfrm>
            <a:off x="4103505" y="904678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DCFD0-64A9-021C-A2A7-BFDCA0F9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409E7-1E6D-65AB-18BD-58BB11F1D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B6720-0B7C-52C0-F239-F7FAFE76E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377" y="579287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7E3F9E-9442-4C9D-4B57-97782F7FC406}"/>
              </a:ext>
            </a:extLst>
          </p:cNvPr>
          <p:cNvSpPr txBox="1"/>
          <p:nvPr/>
        </p:nvSpPr>
        <p:spPr>
          <a:xfrm>
            <a:off x="3008732" y="2183274"/>
            <a:ext cx="6122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spcBef>
                <a:spcPts val="1400"/>
              </a:spcBef>
              <a:spcAft>
                <a:spcPts val="0"/>
              </a:spcAft>
            </a:pPr>
            <a:r>
              <a:rPr lang="ar-SA" sz="8000" b="1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القرش والسمكات</a:t>
            </a:r>
            <a:endParaRPr lang="ar-SA" sz="8000" b="1" dirty="0">
              <a:solidFill>
                <a:srgbClr val="673D8B"/>
              </a:solidFill>
              <a:effectLst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C96CAB-C3D7-E4C2-5438-8B1351604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503" y="3239515"/>
            <a:ext cx="5300683" cy="326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67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0B5E0B-0CAE-81CD-EFBE-40E8EE01DF76}"/>
              </a:ext>
            </a:extLst>
          </p:cNvPr>
          <p:cNvSpPr/>
          <p:nvPr/>
        </p:nvSpPr>
        <p:spPr>
          <a:xfrm>
            <a:off x="0" y="182824"/>
            <a:ext cx="12357691" cy="558535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06CC3-500D-266F-C1EA-35E44CD16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180" y="5768180"/>
            <a:ext cx="13339011" cy="1089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37432-C1D2-DEE6-22D4-D40853E76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D08DF-A9DB-D7E4-C4A0-073751F06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852402" y="526591"/>
            <a:ext cx="4435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Arial" panose="020B0604020202020204" pitchFamily="34" charset="0"/>
              </a:rPr>
              <a:t>فقرة المفاتيح</a:t>
            </a:r>
            <a:endParaRPr lang="en-LB" sz="8000" dirty="0">
              <a:solidFill>
                <a:srgbClr val="F5A23A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13139-FE6F-A151-EDDF-F5A8ABF1A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4619" y="1337186"/>
            <a:ext cx="5111955" cy="511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694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176CFF-6E10-448E-30B0-2E9366B3A292}"/>
              </a:ext>
            </a:extLst>
          </p:cNvPr>
          <p:cNvSpPr/>
          <p:nvPr/>
        </p:nvSpPr>
        <p:spPr>
          <a:xfrm>
            <a:off x="0" y="153109"/>
            <a:ext cx="12357691" cy="569032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E95AA-A9DE-88DD-5C2B-596525C2D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AFDBDA-95B6-1010-6D6D-E60204D53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B695F9-D400-ED43-11D7-F3293DDE3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8581" y="5858304"/>
            <a:ext cx="13339011" cy="1089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E2D176-EAA4-FBE6-E822-D67EFC2B6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590" y="1817588"/>
            <a:ext cx="2610335" cy="4342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078C3-72B4-3328-0652-4715939A52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54117" y="1802713"/>
            <a:ext cx="2610335" cy="4342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2126204" y="381207"/>
            <a:ext cx="78874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FF Yaseer" pitchFamily="2" charset="-78"/>
              </a:rPr>
              <a:t>نراكم في المرة القادمة</a:t>
            </a:r>
            <a:endParaRPr lang="en-LB" sz="8000" dirty="0">
              <a:solidFill>
                <a:srgbClr val="F5A23A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1335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59D92-B64F-1317-1E89-55E04AC85F0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99C46-BCF6-884F-C59F-F5A2F1083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1D33A-C11E-9E92-BD88-DE48A767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F2EBF-29FF-8F20-EBBE-62558D6EE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3120492" y="1778919"/>
            <a:ext cx="5070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spcBef>
                <a:spcPts val="1200"/>
              </a:spcBef>
              <a:spcAft>
                <a:spcPts val="1200"/>
              </a:spcAft>
            </a:pPr>
            <a:r>
              <a:rPr lang="ar-SA" sz="8000" b="1" i="0" u="none" strike="noStrike" dirty="0">
                <a:solidFill>
                  <a:srgbClr val="673D8B"/>
                </a:solidFill>
                <a:effectLst/>
                <a:latin typeface="Tajawal" pitchFamily="2" charset="-78"/>
              </a:rPr>
              <a:t>ملوك وملكات</a:t>
            </a:r>
            <a:endParaRPr lang="en-LB" sz="8000" b="1" dirty="0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9FFB3-3145-0654-8C27-2B66CD0FC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378" y="3012985"/>
            <a:ext cx="6096000" cy="2324100"/>
          </a:xfrm>
          <a:prstGeom prst="rect">
            <a:avLst/>
          </a:prstGeom>
        </p:spPr>
      </p:pic>
      <p:pic>
        <p:nvPicPr>
          <p:cNvPr id="4" name="Ebn l Malek Day 2.mp3">
            <a:hlinkClick r:id="" action="ppaction://media"/>
            <a:extLst>
              <a:ext uri="{FF2B5EF4-FFF2-40B4-BE49-F238E27FC236}">
                <a16:creationId xmlns:a16="http://schemas.microsoft.com/office/drawing/2014/main" id="{615129A0-FD4E-3D94-2F13-1B745731A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64730" y="5771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4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إبن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الملك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01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14909" y="426122"/>
            <a:ext cx="69224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الله حبني وميّزني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علّمني ورفعني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وعطاني قيمة فيه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4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638</Words>
  <Application>Microsoft Macintosh PowerPoint</Application>
  <PresentationFormat>Widescreen</PresentationFormat>
  <Paragraphs>219</Paragraphs>
  <Slides>66</Slides>
  <Notes>61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Baloo Bhaijaan</vt:lpstr>
      <vt:lpstr>Calibri</vt:lpstr>
      <vt:lpstr>Calibri Light</vt:lpstr>
      <vt:lpstr>FF Yaseer</vt:lpstr>
      <vt:lpstr>Tajawal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Hanna</dc:creator>
  <cp:lastModifiedBy>Sarah Hanna</cp:lastModifiedBy>
  <cp:revision>41</cp:revision>
  <dcterms:created xsi:type="dcterms:W3CDTF">2024-06-18T11:59:12Z</dcterms:created>
  <dcterms:modified xsi:type="dcterms:W3CDTF">2024-07-15T12:03:08Z</dcterms:modified>
</cp:coreProperties>
</file>